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7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6751-6164-491C-8B6F-F7A4D228A6E9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B599-EA8B-48D9-B2E0-C9BC8C6912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3733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6751-6164-491C-8B6F-F7A4D228A6E9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B599-EA8B-48D9-B2E0-C9BC8C6912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67407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6751-6164-491C-8B6F-F7A4D228A6E9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B599-EA8B-48D9-B2E0-C9BC8C6912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0068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6751-6164-491C-8B6F-F7A4D228A6E9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B599-EA8B-48D9-B2E0-C9BC8C6912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9033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6751-6164-491C-8B6F-F7A4D228A6E9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B599-EA8B-48D9-B2E0-C9BC8C6912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122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6751-6164-491C-8B6F-F7A4D228A6E9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B599-EA8B-48D9-B2E0-C9BC8C6912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0515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6751-6164-491C-8B6F-F7A4D228A6E9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B599-EA8B-48D9-B2E0-C9BC8C6912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7628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6751-6164-491C-8B6F-F7A4D228A6E9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B599-EA8B-48D9-B2E0-C9BC8C6912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876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6751-6164-491C-8B6F-F7A4D228A6E9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B599-EA8B-48D9-B2E0-C9BC8C6912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2310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6751-6164-491C-8B6F-F7A4D228A6E9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B599-EA8B-48D9-B2E0-C9BC8C6912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5991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6751-6164-491C-8B6F-F7A4D228A6E9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B599-EA8B-48D9-B2E0-C9BC8C6912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529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96751-6164-491C-8B6F-F7A4D228A6E9}" type="datetimeFigureOut">
              <a:rPr lang="ru-RU" smtClean="0"/>
              <a:pPr/>
              <a:t>24.08.2016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0B599-EA8B-48D9-B2E0-C9BC8C6912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6947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user\Pictures\долинина т.п\картинки  Долининой Т.П\MB90043913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1329"/>
            <a:ext cx="9144000" cy="7622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412777"/>
            <a:ext cx="7560840" cy="2387104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  <a:latin typeface="Arial Narrow" pitchFamily="34" charset="0"/>
              </a:rPr>
              <a:t>Как вести себя с незнакомыми людьми?</a:t>
            </a:r>
            <a:endParaRPr lang="ru-RU" sz="6600" dirty="0">
              <a:latin typeface="Arial Narrow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224736" cy="2132856"/>
          </a:xfrm>
        </p:spPr>
        <p:txBody>
          <a:bodyPr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101" name="Picture 5" descr="http://cdn.toonvectors.com/images/2/26126/toonvectors-26126-94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480091"/>
            <a:ext cx="2616225" cy="2616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492896"/>
            <a:ext cx="2160239" cy="3398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33757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user\Pictures\долинина т.п\картинки  Долининой Т.П\MB90043913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1329"/>
            <a:ext cx="9144000" cy="7622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2362274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Эти правила надо помнить и соблюдать!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4" name="AutoShape 2" descr="http://referat.co/refread/25/45339/45339_html_1244842d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50" name="Picture 6" descr="http://www.meridianschools.org/PublishingImages/Warning_ic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41853" y="2348880"/>
            <a:ext cx="57150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79949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user\Pictures\долинина т.п\картинки  Долининой Т.П\MB90043913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1329"/>
            <a:ext cx="9144000" cy="7622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Не брать от чужих угощения и игрушки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74320" indent="-274320">
              <a:lnSpc>
                <a:spcPct val="110000"/>
              </a:lnSpc>
              <a:buNone/>
              <a:defRPr/>
            </a:pPr>
            <a:r>
              <a:rPr lang="ru-RU" dirty="0">
                <a:solidFill>
                  <a:srgbClr val="002060"/>
                </a:solidFill>
              </a:rPr>
              <a:t>Милые </a:t>
            </a:r>
            <a:r>
              <a:rPr lang="ru-RU" dirty="0" smtClean="0">
                <a:solidFill>
                  <a:srgbClr val="002060"/>
                </a:solidFill>
              </a:rPr>
              <a:t>ребята:</a:t>
            </a:r>
          </a:p>
          <a:p>
            <a:pPr marL="274320" indent="-274320">
              <a:lnSpc>
                <a:spcPct val="110000"/>
              </a:lnSpc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Незнакомым </a:t>
            </a:r>
            <a:r>
              <a:rPr lang="ru-RU" dirty="0">
                <a:solidFill>
                  <a:srgbClr val="002060"/>
                </a:solidFill>
              </a:rPr>
              <a:t>людям</a:t>
            </a:r>
          </a:p>
          <a:p>
            <a:pPr marL="274320" indent="-274320">
              <a:lnSpc>
                <a:spcPct val="110000"/>
              </a:lnSpc>
              <a:buNone/>
              <a:defRPr/>
            </a:pPr>
            <a:r>
              <a:rPr lang="ru-RU" dirty="0">
                <a:solidFill>
                  <a:srgbClr val="002060"/>
                </a:solidFill>
              </a:rPr>
              <a:t>Доверять не надо!</a:t>
            </a:r>
          </a:p>
          <a:p>
            <a:pPr marL="274320" indent="-274320">
              <a:lnSpc>
                <a:spcPct val="110000"/>
              </a:lnSpc>
              <a:buNone/>
              <a:defRPr/>
            </a:pPr>
            <a:r>
              <a:rPr lang="ru-RU" dirty="0">
                <a:solidFill>
                  <a:srgbClr val="002060"/>
                </a:solidFill>
              </a:rPr>
              <a:t>В гости позовут,</a:t>
            </a:r>
          </a:p>
          <a:p>
            <a:pPr marL="274320" indent="-274320">
              <a:lnSpc>
                <a:spcPct val="110000"/>
              </a:lnSpc>
              <a:buNone/>
              <a:defRPr/>
            </a:pPr>
            <a:r>
              <a:rPr lang="ru-RU" dirty="0">
                <a:solidFill>
                  <a:srgbClr val="002060"/>
                </a:solidFill>
              </a:rPr>
              <a:t>Осторожней будьте!</a:t>
            </a:r>
          </a:p>
          <a:p>
            <a:pPr marL="274320" indent="-274320">
              <a:lnSpc>
                <a:spcPct val="110000"/>
              </a:lnSpc>
              <a:buNone/>
              <a:defRPr/>
            </a:pPr>
            <a:r>
              <a:rPr lang="ru-RU" dirty="0">
                <a:solidFill>
                  <a:srgbClr val="002060"/>
                </a:solidFill>
              </a:rPr>
              <a:t>Или вам конфетку</a:t>
            </a:r>
          </a:p>
          <a:p>
            <a:pPr marL="274320" indent="-274320">
              <a:lnSpc>
                <a:spcPct val="110000"/>
              </a:lnSpc>
              <a:buNone/>
              <a:defRPr/>
            </a:pPr>
            <a:r>
              <a:rPr lang="ru-RU" dirty="0">
                <a:solidFill>
                  <a:srgbClr val="002060"/>
                </a:solidFill>
              </a:rPr>
              <a:t>Вкусную дадут,</a:t>
            </a:r>
          </a:p>
          <a:p>
            <a:pPr marL="274320" indent="-274320">
              <a:lnSpc>
                <a:spcPct val="110000"/>
              </a:lnSpc>
              <a:buNone/>
              <a:defRPr/>
            </a:pPr>
            <a:r>
              <a:rPr lang="ru-RU" dirty="0">
                <a:solidFill>
                  <a:srgbClr val="002060"/>
                </a:solidFill>
              </a:rPr>
              <a:t>Лучше отбегайте,</a:t>
            </a:r>
          </a:p>
          <a:p>
            <a:pPr marL="274320" indent="-274320">
              <a:lnSpc>
                <a:spcPct val="110000"/>
              </a:lnSpc>
              <a:buNone/>
              <a:defRPr/>
            </a:pPr>
            <a:r>
              <a:rPr lang="ru-RU" dirty="0">
                <a:solidFill>
                  <a:srgbClr val="002060"/>
                </a:solidFill>
              </a:rPr>
              <a:t>Прочь от них скорей</a:t>
            </a:r>
          </a:p>
          <a:p>
            <a:pPr marL="274320" indent="-274320">
              <a:lnSpc>
                <a:spcPct val="110000"/>
              </a:lnSpc>
              <a:buNone/>
              <a:defRPr/>
            </a:pPr>
            <a:r>
              <a:rPr lang="ru-RU" dirty="0">
                <a:solidFill>
                  <a:srgbClr val="002060"/>
                </a:solidFill>
              </a:rPr>
              <a:t>И предупреждайте</a:t>
            </a:r>
          </a:p>
          <a:p>
            <a:pPr marL="274320" indent="-274320">
              <a:lnSpc>
                <a:spcPct val="110000"/>
              </a:lnSpc>
              <a:buNone/>
              <a:defRPr/>
            </a:pPr>
            <a:r>
              <a:rPr lang="ru-RU" dirty="0">
                <a:solidFill>
                  <a:srgbClr val="002060"/>
                </a:solidFill>
              </a:rPr>
              <a:t>Всех своих друзей.</a:t>
            </a:r>
          </a:p>
          <a:p>
            <a:endParaRPr lang="ru-RU" dirty="0"/>
          </a:p>
        </p:txBody>
      </p:sp>
      <p:pic>
        <p:nvPicPr>
          <p:cNvPr id="4" name="Picture 2" descr="C:\Documents and Settings\Admin\Мои документы\Мои рисунки\мои рисунки 019.jpg"/>
          <p:cNvPicPr>
            <a:picLocks noChangeAspect="1" noChangeArrowheads="1"/>
          </p:cNvPicPr>
          <p:nvPr/>
        </p:nvPicPr>
        <p:blipFill>
          <a:blip r:embed="rId3" cstate="print">
            <a:lum contrast="40000"/>
          </a:blip>
          <a:srcRect/>
          <a:stretch>
            <a:fillRect/>
          </a:stretch>
        </p:blipFill>
        <p:spPr>
          <a:xfrm>
            <a:off x="4064416" y="1649800"/>
            <a:ext cx="2116961" cy="30100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20071" y="3933056"/>
            <a:ext cx="3391007" cy="2536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93333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user\Pictures\долинина т.п\картинки  Долининой Т.П\MB90043913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1329"/>
            <a:ext cx="9144000" cy="7622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Не садиться в чужую машину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Если люди-незнакомцы</a:t>
            </a:r>
          </a:p>
          <a:p>
            <a:r>
              <a:rPr lang="ru-RU" dirty="0">
                <a:solidFill>
                  <a:srgbClr val="002060"/>
                </a:solidFill>
              </a:rPr>
              <a:t>Вас кататься позовут,</a:t>
            </a:r>
          </a:p>
          <a:p>
            <a:r>
              <a:rPr lang="ru-RU" dirty="0">
                <a:solidFill>
                  <a:srgbClr val="002060"/>
                </a:solidFill>
              </a:rPr>
              <a:t>К ним в машину не садитесь-</a:t>
            </a:r>
          </a:p>
          <a:p>
            <a:r>
              <a:rPr lang="ru-RU" dirty="0">
                <a:solidFill>
                  <a:srgbClr val="002060"/>
                </a:solidFill>
              </a:rPr>
              <a:t>Далеко вас увезут!</a:t>
            </a:r>
          </a:p>
          <a:p>
            <a:r>
              <a:rPr lang="ru-RU" dirty="0">
                <a:solidFill>
                  <a:srgbClr val="002060"/>
                </a:solidFill>
              </a:rPr>
              <a:t>И не будет папы, мамы,</a:t>
            </a:r>
          </a:p>
          <a:p>
            <a:r>
              <a:rPr lang="ru-RU" dirty="0">
                <a:solidFill>
                  <a:srgbClr val="002060"/>
                </a:solidFill>
              </a:rPr>
              <a:t>Ни подружек, ни друзей…</a:t>
            </a:r>
          </a:p>
          <a:p>
            <a:r>
              <a:rPr lang="ru-RU" dirty="0">
                <a:solidFill>
                  <a:srgbClr val="002060"/>
                </a:solidFill>
              </a:rPr>
              <a:t>Не садитесь к незнакомцам</a:t>
            </a:r>
          </a:p>
          <a:p>
            <a:r>
              <a:rPr lang="ru-RU" dirty="0">
                <a:solidFill>
                  <a:srgbClr val="002060"/>
                </a:solidFill>
              </a:rPr>
              <a:t>А бегите прочь скорей</a:t>
            </a:r>
          </a:p>
        </p:txBody>
      </p:sp>
      <p:pic>
        <p:nvPicPr>
          <p:cNvPr id="8" name="Picture 2" descr="C:\Documents and Settings\Admin\Мои документы\Мои рисунки\мои рисунки 017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lum contrast="40000"/>
          </a:blip>
          <a:srcRect/>
          <a:stretch>
            <a:fillRect/>
          </a:stretch>
        </p:blipFill>
        <p:spPr>
          <a:xfrm>
            <a:off x="4648200" y="2348880"/>
            <a:ext cx="4216522" cy="2905981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846529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user\Pictures\долинина т.п\картинки  Долининой Т.П\MB90043913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1329"/>
            <a:ext cx="9144000" cy="7622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Нельзя разговаривать с чужими людьми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628800"/>
            <a:ext cx="6696744" cy="4990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40801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Pictures\долинина т.п\картинки  Долининой Т.П\MB90043913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1329"/>
            <a:ext cx="9144000" cy="7622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Нельзя подходить к дверям  и открывать чужим двери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user\Documents\Долинина Т.П\исслед деят ноябрь2015\катринки по исслед\img3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2060"/>
          <a:stretch/>
        </p:blipFill>
        <p:spPr bwMode="auto">
          <a:xfrm>
            <a:off x="904875" y="1556792"/>
            <a:ext cx="7334250" cy="483307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107921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111</Words>
  <Application>Microsoft Office PowerPoint</Application>
  <PresentationFormat>Экран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Как вести себя с незнакомыми людьми?</vt:lpstr>
      <vt:lpstr>Эти правила надо помнить и соблюдать!</vt:lpstr>
      <vt:lpstr>Не брать от чужих угощения и игрушки</vt:lpstr>
      <vt:lpstr>Не садиться в чужую машину</vt:lpstr>
      <vt:lpstr>Нельзя разговаривать с чужими людьми</vt:lpstr>
      <vt:lpstr>Нельзя подходить к дверям  и открывать чужим двери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Стихи-памятки для детей</dc:title>
  <dc:creator>user</dc:creator>
  <cp:lastModifiedBy>Ирина</cp:lastModifiedBy>
  <cp:revision>5</cp:revision>
  <dcterms:created xsi:type="dcterms:W3CDTF">2015-12-22T11:44:31Z</dcterms:created>
  <dcterms:modified xsi:type="dcterms:W3CDTF">2016-08-24T09:35:25Z</dcterms:modified>
</cp:coreProperties>
</file>